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43B93E-C925-4F72-8C6D-ECA6CD042E02}">
          <p14:sldIdLst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73"/>
    <a:srgbClr val="E84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842B9-EA85-4840-A117-E22D1FBCF2AE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C3E8C-26FE-4609-91AE-4A4A6B6BF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2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C3E8C-26FE-4609-91AE-4A4A6B6BF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81E7-82C0-4F2B-8E9B-8900CF7C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6F573-B2AE-4534-BF4B-E9A0DDF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45E8A-B20F-4988-920F-36C8EE8C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0A66-1489-4CF0-8645-281D3B0A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0716-F991-44C7-8ED6-0FD7621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C7388-A70C-49B1-BC9B-098434D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12F5E-3EDD-4068-961F-9A8C1325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F3C8D-BF87-4281-A157-254CFF3D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B1C5A-DC69-42DB-858E-DDF44E8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64DE3-140D-422E-BCBB-3B7CE86F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EA82A6-3A4D-41A5-AFE6-49B38882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BEB66-BD16-416A-BA11-CEFE4817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E70DF-BCF7-45CB-951F-7D10E5FC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DE464-8CA3-43C0-A0B7-662E2B87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B74B4-2F2D-49F1-8BDE-B0E8836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3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7AC4E-F365-4603-B3E5-4D1BF86B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2F5ED-42D1-46BA-8EF1-12211647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88000-93B0-403D-B7B6-7237FD1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7287-EA39-4292-B710-D36E02DD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06571-4B5F-46D5-B89F-EAC1BBB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7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21F96-8BA1-44F4-BFFD-203366F1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A0EC4-DFBF-4100-AF09-254862503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D6C54-6697-426E-A188-0B27480C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EFBBF-BC3C-42C1-ABF8-E798D938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0AA5F-5D71-4581-9DC7-F84581A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D35E-CD01-4173-B798-E6BBD9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E472B-027E-4EE4-A215-296B5058B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63566-195D-4531-B0F6-026F0B94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E2E90-C953-49DF-8B13-2B7E24CF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9CAC1-04E7-43FE-A25D-C2B83C20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83BEA-6823-4DBE-89EB-EA95F486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2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469D-61D4-4F90-A370-7F6DE284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BFE06-041B-4279-AAD0-E36D90F6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EDAF82-8FA1-4F82-8B68-DFF9FC24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5B891-1FC4-45CB-A0E3-F42B844BE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5FCD2-F1CE-4C5D-87F0-FB891332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E6936-41D7-40CF-9F71-DDA9F275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AA6180-BF3F-4722-96CA-F74D27F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C7C67-4445-4E6C-AE82-97266D69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2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97A-D3FE-4A81-A719-DD241CD6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A5607-C2E0-4D0B-B349-E37CB35D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61DF80-9A5F-4464-9F1D-951BDE5B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D2E0-E253-4FBC-AD23-593D5B33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4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4EC671-A2EC-4354-B30A-63DB1395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F205ED-3BB8-44E1-9D2B-D74EE023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8FF5-9C34-40E1-960D-A7FA48B2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0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30B65-E307-4DC5-AAE8-A23AF40A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6775-88BC-4C7C-9894-EC77A81E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F9B4B1-2BE0-4B72-8B6E-BEF0C29F1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EB12-62D6-4B4F-964E-4C6B910A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BF751-71ED-4B95-892E-A8FBEB53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3324D-D69C-4E24-BD40-4FD3BF4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3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CA961-856A-4054-8A1D-43B8B892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524AD8-0D44-4D82-9F78-03C56806F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25E7A-5619-4B58-888A-0E7B1D624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104A8-F05F-4066-A634-B1486865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8E495-FAA1-42F4-9EE6-8FA640D3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6A1B0-7499-45AD-AD62-0CD11117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847005-16EB-4587-8C43-BCE1705A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584DD-9968-44D6-A68E-008D6BBE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D8E7F-6107-44BF-9E21-F42C31A1C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B2850-78F8-48FB-A109-29F3EA144719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B9F3B-73DA-400A-92D0-8B1A556E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CD5B8-2C87-4783-94A4-0B0B6C82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VF0H1P5" TargetMode="External"/><Relationship Id="rId13" Type="http://schemas.openxmlformats.org/officeDocument/2006/relationships/image" Target="../media/image3.png"/><Relationship Id="rId18" Type="http://schemas.openxmlformats.org/officeDocument/2006/relationships/image" Target="../media/image4.png"/><Relationship Id="rId3" Type="http://schemas.microsoft.com/office/2017/06/relationships/model3d" Target="../media/model3d1.glb"/><Relationship Id="rId21" Type="http://schemas.openxmlformats.org/officeDocument/2006/relationships/image" Target="../media/image5.png"/><Relationship Id="rId7" Type="http://schemas.microsoft.com/office/2017/06/relationships/model3d" Target="../media/model3d2.glb"/><Relationship Id="rId12" Type="http://schemas.openxmlformats.org/officeDocument/2006/relationships/hyperlink" Target="https://www.remix3d.com/details/G009SV30QBX7" TargetMode="Externa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remix3d.com/details/G009SXQ93M7K" TargetMode="External"/><Relationship Id="rId20" Type="http://schemas.openxmlformats.org/officeDocument/2006/relationships/hyperlink" Target="https://www.remix3d.com/details/G009SVDSLVF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17/06/relationships/model3d" Target="../media/model3d3.glb"/><Relationship Id="rId5" Type="http://schemas.openxmlformats.org/officeDocument/2006/relationships/image" Target="../media/image1.png"/><Relationship Id="rId15" Type="http://schemas.microsoft.com/office/2017/06/relationships/model3d" Target="../media/model3d4.glb"/><Relationship Id="rId10" Type="http://schemas.openxmlformats.org/officeDocument/2006/relationships/image" Target="../media/image2.png"/><Relationship Id="rId19" Type="http://schemas.microsoft.com/office/2017/06/relationships/model3d" Target="../media/model3d5.glb"/><Relationship Id="rId4" Type="http://schemas.openxmlformats.org/officeDocument/2006/relationships/hyperlink" Target="https://www.remix3d.com/details/G009SXG0Z00H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FF841FB7-E1B1-4EA4-9217-8CC3646EF38B}"/>
              </a:ext>
            </a:extLst>
          </p:cNvPr>
          <p:cNvSpPr/>
          <p:nvPr/>
        </p:nvSpPr>
        <p:spPr>
          <a:xfrm>
            <a:off x="1425532" y="888078"/>
            <a:ext cx="2610722" cy="471230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B3E8EFE8-021C-468D-BBCA-259D51A5925C}"/>
              </a:ext>
            </a:extLst>
          </p:cNvPr>
          <p:cNvSpPr/>
          <p:nvPr/>
        </p:nvSpPr>
        <p:spPr>
          <a:xfrm>
            <a:off x="261923" y="4965173"/>
            <a:ext cx="2500004" cy="1788683"/>
          </a:xfrm>
          <a:prstGeom prst="cube">
            <a:avLst>
              <a:gd name="adj" fmla="val 657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3CB899-03AF-419F-A03E-A05AECD09A27}"/>
              </a:ext>
            </a:extLst>
          </p:cNvPr>
          <p:cNvSpPr/>
          <p:nvPr/>
        </p:nvSpPr>
        <p:spPr>
          <a:xfrm>
            <a:off x="2962703" y="3435173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BF3C4344-4BC6-49EC-BB16-8574231ED8D3}"/>
              </a:ext>
            </a:extLst>
          </p:cNvPr>
          <p:cNvSpPr/>
          <p:nvPr/>
        </p:nvSpPr>
        <p:spPr>
          <a:xfrm>
            <a:off x="2980805" y="1725164"/>
            <a:ext cx="938718" cy="1490388"/>
          </a:xfrm>
          <a:prstGeom prst="cube">
            <a:avLst>
              <a:gd name="adj" fmla="val 95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EB94B8B-C951-4082-A1DB-57C39F7150E3}"/>
              </a:ext>
            </a:extLst>
          </p:cNvPr>
          <p:cNvSpPr/>
          <p:nvPr/>
        </p:nvSpPr>
        <p:spPr>
          <a:xfrm>
            <a:off x="2800839" y="4214938"/>
            <a:ext cx="2538917" cy="1329528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D95A3E-C401-4CDE-9082-EDFA69F2FD25}"/>
              </a:ext>
            </a:extLst>
          </p:cNvPr>
          <p:cNvCxnSpPr>
            <a:cxnSpLocks/>
          </p:cNvCxnSpPr>
          <p:nvPr/>
        </p:nvCxnSpPr>
        <p:spPr>
          <a:xfrm>
            <a:off x="3130857" y="423782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121324-DB0C-465D-BCB9-AAD8AB4DEF35}"/>
              </a:ext>
            </a:extLst>
          </p:cNvPr>
          <p:cNvCxnSpPr>
            <a:cxnSpLocks/>
          </p:cNvCxnSpPr>
          <p:nvPr/>
        </p:nvCxnSpPr>
        <p:spPr>
          <a:xfrm>
            <a:off x="3299012" y="407966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1C50F2-B360-4BC6-B9B3-C585E77EF363}"/>
              </a:ext>
            </a:extLst>
          </p:cNvPr>
          <p:cNvCxnSpPr>
            <a:cxnSpLocks/>
          </p:cNvCxnSpPr>
          <p:nvPr/>
        </p:nvCxnSpPr>
        <p:spPr>
          <a:xfrm>
            <a:off x="3130857" y="491950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1AED9-A714-4916-B328-76855209AF0B}"/>
              </a:ext>
            </a:extLst>
          </p:cNvPr>
          <p:cNvCxnSpPr>
            <a:cxnSpLocks/>
          </p:cNvCxnSpPr>
          <p:nvPr/>
        </p:nvCxnSpPr>
        <p:spPr>
          <a:xfrm>
            <a:off x="3299012" y="469093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7372634-0BE2-42A1-9204-0FABE7F58823}"/>
              </a:ext>
            </a:extLst>
          </p:cNvPr>
          <p:cNvSpPr/>
          <p:nvPr/>
        </p:nvSpPr>
        <p:spPr>
          <a:xfrm>
            <a:off x="3763882" y="2512599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3E6CD1-B897-432A-966C-7F06F7003409}"/>
              </a:ext>
            </a:extLst>
          </p:cNvPr>
          <p:cNvSpPr/>
          <p:nvPr/>
        </p:nvSpPr>
        <p:spPr>
          <a:xfrm>
            <a:off x="3759019" y="2753110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50289"/>
                  </p:ext>
                </p:extLst>
              </p:nvPr>
            </p:nvGraphicFramePr>
            <p:xfrm>
              <a:off x="2103062" y="51826"/>
              <a:ext cx="1444199" cy="19192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4199" cy="1919264"/>
                    </a:xfrm>
                    <a:prstGeom prst="rect">
                      <a:avLst/>
                    </a:prstGeom>
                  </am3d:spPr>
                  <am3d:camera>
                    <am3d:pos x="0" y="0" z="63861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8723" d="1000000"/>
                    <am3d:preTrans dx="-2391254" dy="-1675586" dz="-25747906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507" ay="2008705" az="240507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6603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062" y="51826"/>
                <a:ext cx="1444199" cy="1919264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342FD306-6F61-41C6-B080-3113A0E62810}"/>
              </a:ext>
            </a:extLst>
          </p:cNvPr>
          <p:cNvSpPr/>
          <p:nvPr/>
        </p:nvSpPr>
        <p:spPr>
          <a:xfrm>
            <a:off x="739628" y="5751906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80CD26-557E-4E30-B0B9-0F0F37296D0C}"/>
              </a:ext>
            </a:extLst>
          </p:cNvPr>
          <p:cNvSpPr/>
          <p:nvPr/>
        </p:nvSpPr>
        <p:spPr>
          <a:xfrm>
            <a:off x="1118480" y="5370267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374DA2-6A45-459C-AF6E-9439E4BECDD3}"/>
              </a:ext>
            </a:extLst>
          </p:cNvPr>
          <p:cNvSpPr/>
          <p:nvPr/>
        </p:nvSpPr>
        <p:spPr>
          <a:xfrm>
            <a:off x="1488280" y="5014350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5DF561-5CB4-4EB0-B36C-DCF936964069}"/>
              </a:ext>
            </a:extLst>
          </p:cNvPr>
          <p:cNvSpPr/>
          <p:nvPr/>
        </p:nvSpPr>
        <p:spPr>
          <a:xfrm>
            <a:off x="3474756" y="2960008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9B2B93-C596-4E81-BDAD-F605E5627D2C}"/>
              </a:ext>
            </a:extLst>
          </p:cNvPr>
          <p:cNvCxnSpPr>
            <a:cxnSpLocks/>
          </p:cNvCxnSpPr>
          <p:nvPr/>
        </p:nvCxnSpPr>
        <p:spPr>
          <a:xfrm>
            <a:off x="3646077" y="368730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212EF5-BB28-4DFF-B881-43B47DDAD0D0}"/>
              </a:ext>
            </a:extLst>
          </p:cNvPr>
          <p:cNvCxnSpPr>
            <a:cxnSpLocks/>
          </p:cNvCxnSpPr>
          <p:nvPr/>
        </p:nvCxnSpPr>
        <p:spPr>
          <a:xfrm>
            <a:off x="3814232" y="352914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39B751B-95B6-44B5-A29B-83CF9BC962E7}"/>
              </a:ext>
            </a:extLst>
          </p:cNvPr>
          <p:cNvCxnSpPr>
            <a:cxnSpLocks/>
          </p:cNvCxnSpPr>
          <p:nvPr/>
        </p:nvCxnSpPr>
        <p:spPr>
          <a:xfrm>
            <a:off x="3646077" y="436898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1F25E8C-8392-43DC-A274-788AB4F957AE}"/>
              </a:ext>
            </a:extLst>
          </p:cNvPr>
          <p:cNvCxnSpPr>
            <a:cxnSpLocks/>
          </p:cNvCxnSpPr>
          <p:nvPr/>
        </p:nvCxnSpPr>
        <p:spPr>
          <a:xfrm>
            <a:off x="3814232" y="414041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9087D59F-A39E-4EBB-93F2-679D2B8024FE}"/>
              </a:ext>
            </a:extLst>
          </p:cNvPr>
          <p:cNvSpPr/>
          <p:nvPr/>
        </p:nvSpPr>
        <p:spPr>
          <a:xfrm>
            <a:off x="6709234" y="2405958"/>
            <a:ext cx="1791802" cy="310969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E584D6E-27C3-41BC-B8F6-3D7E98594213}"/>
              </a:ext>
            </a:extLst>
          </p:cNvPr>
          <p:cNvSpPr/>
          <p:nvPr/>
        </p:nvSpPr>
        <p:spPr>
          <a:xfrm>
            <a:off x="7758099" y="3324608"/>
            <a:ext cx="640017" cy="11809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ADD7C3EC-CF90-4C6B-A977-E9B86F708259}"/>
              </a:ext>
            </a:extLst>
          </p:cNvPr>
          <p:cNvSpPr/>
          <p:nvPr/>
        </p:nvSpPr>
        <p:spPr>
          <a:xfrm>
            <a:off x="7611887" y="4551660"/>
            <a:ext cx="1894576" cy="963987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CCCF92-AD3D-4B1A-9D99-144117B72D06}"/>
              </a:ext>
            </a:extLst>
          </p:cNvPr>
          <p:cNvCxnSpPr>
            <a:cxnSpLocks/>
          </p:cNvCxnSpPr>
          <p:nvPr/>
        </p:nvCxnSpPr>
        <p:spPr>
          <a:xfrm>
            <a:off x="8012736" y="4137914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D69BBC-F7EB-46A8-B690-A7FCA7D61E28}"/>
              </a:ext>
            </a:extLst>
          </p:cNvPr>
          <p:cNvCxnSpPr>
            <a:cxnSpLocks/>
          </p:cNvCxnSpPr>
          <p:nvPr/>
        </p:nvCxnSpPr>
        <p:spPr>
          <a:xfrm>
            <a:off x="8180891" y="3979762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A09580-2131-4C20-9820-2DDFD12BFB15}"/>
              </a:ext>
            </a:extLst>
          </p:cNvPr>
          <p:cNvCxnSpPr>
            <a:cxnSpLocks/>
          </p:cNvCxnSpPr>
          <p:nvPr/>
        </p:nvCxnSpPr>
        <p:spPr>
          <a:xfrm>
            <a:off x="8012736" y="4819601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07163DE-24E9-4923-92D8-62D7C3AEFD00}"/>
              </a:ext>
            </a:extLst>
          </p:cNvPr>
          <p:cNvCxnSpPr>
            <a:cxnSpLocks/>
          </p:cNvCxnSpPr>
          <p:nvPr/>
        </p:nvCxnSpPr>
        <p:spPr>
          <a:xfrm>
            <a:off x="8180891" y="4591023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97DC062-D188-4D92-B04F-4DE4B19C5A6B}"/>
              </a:ext>
            </a:extLst>
          </p:cNvPr>
          <p:cNvSpPr/>
          <p:nvPr/>
        </p:nvSpPr>
        <p:spPr>
          <a:xfrm>
            <a:off x="8448961" y="4359173"/>
            <a:ext cx="3599234" cy="1611520"/>
          </a:xfrm>
          <a:prstGeom prst="cube">
            <a:avLst>
              <a:gd name="adj" fmla="val 91399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FBADBEF-E337-4C37-B5BE-783052425EAD}"/>
              </a:ext>
            </a:extLst>
          </p:cNvPr>
          <p:cNvSpPr/>
          <p:nvPr/>
        </p:nvSpPr>
        <p:spPr>
          <a:xfrm>
            <a:off x="4108800" y="185094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D9B9FF-493F-465B-A60A-5AC84AC9A75A}"/>
              </a:ext>
            </a:extLst>
          </p:cNvPr>
          <p:cNvSpPr/>
          <p:nvPr/>
        </p:nvSpPr>
        <p:spPr>
          <a:xfrm>
            <a:off x="3564293" y="406379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객체추적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593230"/>
                  </p:ext>
                </p:extLst>
              </p:nvPr>
            </p:nvGraphicFramePr>
            <p:xfrm rot="19776044" flipV="1">
              <a:off x="2676136" y="1303492"/>
              <a:ext cx="1628910" cy="667138"/>
            </p:xfrm>
            <a:graphic>
              <a:graphicData uri="http://schemas.microsoft.com/office/drawing/2017/model3d">
                <am3d:model3d r:embed="rId7">
                  <am3d:spPr>
                    <a:xfrm rot="19776044" flipV="1">
                      <a:off x="0" y="0"/>
                      <a:ext cx="1628910" cy="667138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-3797711" ay="458425" az="-888227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1671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776044" flipV="1">
                <a:off x="2676136" y="1303492"/>
                <a:ext cx="1628910" cy="667138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9B3715BA-75DA-4923-9620-2F5E71D8CF23}"/>
              </a:ext>
            </a:extLst>
          </p:cNvPr>
          <p:cNvSpPr/>
          <p:nvPr/>
        </p:nvSpPr>
        <p:spPr>
          <a:xfrm>
            <a:off x="2186312" y="6222065"/>
            <a:ext cx="2175557" cy="309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지능발달 버튼 놀이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E87288-2717-4CC1-93D0-1D0693530A6E}"/>
              </a:ext>
            </a:extLst>
          </p:cNvPr>
          <p:cNvSpPr/>
          <p:nvPr/>
        </p:nvSpPr>
        <p:spPr>
          <a:xfrm>
            <a:off x="4118069" y="270970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3977CD-0D98-4459-AFEF-4DEC309CE8A7}"/>
              </a:ext>
            </a:extLst>
          </p:cNvPr>
          <p:cNvSpPr/>
          <p:nvPr/>
        </p:nvSpPr>
        <p:spPr>
          <a:xfrm>
            <a:off x="4115421" y="237602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스피커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D02DF-E446-4546-96BA-62F92A93C894}"/>
              </a:ext>
            </a:extLst>
          </p:cNvPr>
          <p:cNvSpPr/>
          <p:nvPr/>
        </p:nvSpPr>
        <p:spPr>
          <a:xfrm>
            <a:off x="4115421" y="3400418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먹이통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5910C8-3C57-4318-B422-AD44E87A5AF7}"/>
              </a:ext>
            </a:extLst>
          </p:cNvPr>
          <p:cNvSpPr/>
          <p:nvPr/>
        </p:nvSpPr>
        <p:spPr>
          <a:xfrm>
            <a:off x="1926163" y="3860872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A6CBF-7872-438D-9D2E-3C1561F50999}"/>
              </a:ext>
            </a:extLst>
          </p:cNvPr>
          <p:cNvSpPr/>
          <p:nvPr/>
        </p:nvSpPr>
        <p:spPr>
          <a:xfrm>
            <a:off x="4179460" y="1061608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자세인식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D5F273E-9F70-41BA-9186-1E84F00BA89C}"/>
              </a:ext>
            </a:extLst>
          </p:cNvPr>
          <p:cNvSpPr/>
          <p:nvPr/>
        </p:nvSpPr>
        <p:spPr>
          <a:xfrm>
            <a:off x="8540699" y="3740907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F1C6F7-1426-4EBC-B51F-C4FA8090A813}"/>
              </a:ext>
            </a:extLst>
          </p:cNvPr>
          <p:cNvSpPr/>
          <p:nvPr/>
        </p:nvSpPr>
        <p:spPr>
          <a:xfrm>
            <a:off x="9674617" y="4924016"/>
            <a:ext cx="1107961" cy="29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배변패드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557158"/>
                  </p:ext>
                </p:extLst>
              </p:nvPr>
            </p:nvGraphicFramePr>
            <p:xfrm>
              <a:off x="7215826" y="1914302"/>
              <a:ext cx="796910" cy="119536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6910" cy="1195365"/>
                    </a:xfrm>
                    <a:prstGeom prst="rect">
                      <a:avLst/>
                    </a:prstGeom>
                  </am3d:spPr>
                  <am3d:camera>
                    <am3d:pos x="0" y="0" z="772995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1690" d="1000000"/>
                    <am3d:preTrans dx="2956507" dy="-5967523" dz="47336"/>
                    <am3d:scale>
                      <am3d:sx n="1000000" d="1000000"/>
                      <am3d:sy n="1000000" d="1000000"/>
                      <am3d:sz n="1000000" d="1000000"/>
                    </am3d:scale>
                    <am3d:rot ax="2651839" ay="2045895" az="1715720"/>
                    <am3d:postTrans dx="0" dy="0" dz="0"/>
                  </am3d:trans>
                  <am3d:attrSrcUrl r:id="rId12"/>
                  <am3d:raster rName="Office3DRenderer" rVer="16.0.8326">
                    <am3d:blip r:embed="rId13"/>
                  </am3d:raster>
                  <am3d:objViewport viewportSz="1577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5826" y="1914302"/>
                <a:ext cx="796910" cy="1195365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1E5BC6-AF43-42D7-875E-157B78E1D31A}"/>
              </a:ext>
            </a:extLst>
          </p:cNvPr>
          <p:cNvSpPr/>
          <p:nvPr/>
        </p:nvSpPr>
        <p:spPr>
          <a:xfrm>
            <a:off x="7983548" y="2044174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배변인식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8557240"/>
                  </p:ext>
                </p:extLst>
              </p:nvPr>
            </p:nvGraphicFramePr>
            <p:xfrm>
              <a:off x="10349394" y="114040"/>
              <a:ext cx="722942" cy="1374188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722942" cy="1374188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827155" ay="1720916" az="945461"/>
                    <am3d:postTrans dx="0" dy="0" dz="0"/>
                  </am3d:trans>
                  <am3d:attrSrcUrl r:id="rId16"/>
                  <am3d:raster rName="Office3DRenderer" rVer="16.0.8326">
                    <am3d:blip r:embed="rId17"/>
                  </am3d:raster>
                  <am3d:objViewport viewportSz="1511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49394" y="114040"/>
                <a:ext cx="722942" cy="1374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219039"/>
                  </p:ext>
                </p:extLst>
              </p:nvPr>
            </p:nvGraphicFramePr>
            <p:xfrm>
              <a:off x="8180891" y="0"/>
              <a:ext cx="1072626" cy="142997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072626" cy="1429974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97465" ay="2115168" az="902172"/>
                    <am3d:postTrans dx="0" dy="0" dz="0"/>
                  </am3d:trans>
                  <am3d:attrSrcUrl r:id="rId20"/>
                  <am3d:raster rName="Office3DRenderer" rVer="16.0.8326">
                    <am3d:blip r:embed="rId21"/>
                  </am3d:raster>
                  <am3d:objViewport viewportSz="1457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80891" y="0"/>
                <a:ext cx="1072626" cy="142997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63FE3F8-D9A0-4B65-8021-26DAFEFA1E38}"/>
              </a:ext>
            </a:extLst>
          </p:cNvPr>
          <p:cNvSpPr txBox="1"/>
          <p:nvPr/>
        </p:nvSpPr>
        <p:spPr>
          <a:xfrm>
            <a:off x="3799598" y="5705393"/>
            <a:ext cx="2051740" cy="36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메인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7B9C95-9320-49CA-A9D8-249EA1EBCB0D}"/>
              </a:ext>
            </a:extLst>
          </p:cNvPr>
          <p:cNvSpPr txBox="1"/>
          <p:nvPr/>
        </p:nvSpPr>
        <p:spPr>
          <a:xfrm>
            <a:off x="6424701" y="5711446"/>
            <a:ext cx="217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서브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9051C7-EA30-46B4-AFE2-E11FB98F4723}"/>
              </a:ext>
            </a:extLst>
          </p:cNvPr>
          <p:cNvSpPr txBox="1"/>
          <p:nvPr/>
        </p:nvSpPr>
        <p:spPr>
          <a:xfrm>
            <a:off x="9700147" y="1428923"/>
            <a:ext cx="20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안드로이드 앱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7D766B-0619-45CC-BB99-85B95E9EDBE5}"/>
              </a:ext>
            </a:extLst>
          </p:cNvPr>
          <p:cNvSpPr txBox="1"/>
          <p:nvPr/>
        </p:nvSpPr>
        <p:spPr>
          <a:xfrm>
            <a:off x="8207235" y="1438683"/>
            <a:ext cx="10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066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9CA3D6-5901-4A67-B84C-9B08EAE4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98" y="1620313"/>
            <a:ext cx="3411534" cy="383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88F5D-0EEF-47A5-9FC9-14ED8FCE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22" y="2618916"/>
            <a:ext cx="3349120" cy="2413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CC035-6AE2-4E20-B4D0-6AED8E370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23" y="1167445"/>
            <a:ext cx="114300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C9B84-E9BE-4295-9ACD-420EC59C2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8" y="4436752"/>
            <a:ext cx="1809750" cy="1714500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D716F7B-B05B-4C08-877E-CB58F8D79E6C}"/>
              </a:ext>
            </a:extLst>
          </p:cNvPr>
          <p:cNvCxnSpPr>
            <a:stCxn id="6" idx="0"/>
            <a:endCxn id="4" idx="0"/>
          </p:cNvCxnSpPr>
          <p:nvPr/>
        </p:nvCxnSpPr>
        <p:spPr>
          <a:xfrm rot="16200000" flipH="1">
            <a:off x="2559210" y="88558"/>
            <a:ext cx="452868" cy="2610642"/>
          </a:xfrm>
          <a:prstGeom prst="bentConnector3">
            <a:avLst>
              <a:gd name="adj1" fmla="val -6921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13FABA4-4F73-48E1-BC42-3367B634E09A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H="1">
            <a:off x="3817666" y="-1169899"/>
            <a:ext cx="1451471" cy="6126159"/>
          </a:xfrm>
          <a:prstGeom prst="bentConnector3">
            <a:avLst>
              <a:gd name="adj1" fmla="val -5731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337F0C9-88DA-467D-A6DC-A517629C790B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5400000" flipH="1" flipV="1">
            <a:off x="2437131" y="4497419"/>
            <a:ext cx="697025" cy="2610642"/>
          </a:xfrm>
          <a:prstGeom prst="bentConnector3">
            <a:avLst>
              <a:gd name="adj1" fmla="val -69313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E9B10D9-E152-46DC-81F9-01D7ECDB5A8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480323" y="2786695"/>
            <a:ext cx="0" cy="1650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323093-FF89-4247-90F7-94E6754D3E85}"/>
              </a:ext>
            </a:extLst>
          </p:cNvPr>
          <p:cNvSpPr txBox="1"/>
          <p:nvPr/>
        </p:nvSpPr>
        <p:spPr>
          <a:xfrm>
            <a:off x="1573565" y="470418"/>
            <a:ext cx="2259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설정 값 및 플래그 송수신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1179C3-59C8-45D9-B47F-302BACB1F3C0}"/>
              </a:ext>
            </a:extLst>
          </p:cNvPr>
          <p:cNvSpPr txBox="1"/>
          <p:nvPr/>
        </p:nvSpPr>
        <p:spPr>
          <a:xfrm>
            <a:off x="1927292" y="6279091"/>
            <a:ext cx="2259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음성 및 영상 송수신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252B09-193E-40F1-8CEB-DF0FAFC54986}"/>
              </a:ext>
            </a:extLst>
          </p:cNvPr>
          <p:cNvSpPr txBox="1"/>
          <p:nvPr/>
        </p:nvSpPr>
        <p:spPr>
          <a:xfrm>
            <a:off x="1556688" y="3390169"/>
            <a:ext cx="2259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설정 값 및</a:t>
            </a:r>
            <a:endParaRPr lang="en-US" altLang="ko-KR" sz="1300" dirty="0"/>
          </a:p>
          <a:p>
            <a:r>
              <a:rPr lang="ko-KR" altLang="en-US" sz="1300" dirty="0"/>
              <a:t>로그 송수신</a:t>
            </a:r>
          </a:p>
        </p:txBody>
      </p:sp>
      <p:pic>
        <p:nvPicPr>
          <p:cNvPr id="59" name="그래픽 58" descr="개">
            <a:extLst>
              <a:ext uri="{FF2B5EF4-FFF2-40B4-BE49-F238E27FC236}">
                <a16:creationId xmlns:a16="http://schemas.microsoft.com/office/drawing/2014/main" id="{83ED6173-F0BC-4FF4-9BB4-FF01FD13E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6231" y="2598912"/>
            <a:ext cx="2088217" cy="24336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426913-30E6-47A9-8BC0-5E5A1DE93476}"/>
              </a:ext>
            </a:extLst>
          </p:cNvPr>
          <p:cNvSpPr txBox="1"/>
          <p:nvPr/>
        </p:nvSpPr>
        <p:spPr>
          <a:xfrm>
            <a:off x="9828181" y="4543852"/>
            <a:ext cx="126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반려견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CDF62EE-9BC3-4FA3-9E36-BDB0C6D31690}"/>
              </a:ext>
            </a:extLst>
          </p:cNvPr>
          <p:cNvCxnSpPr>
            <a:cxnSpLocks/>
            <a:stCxn id="5" idx="2"/>
            <a:endCxn id="59" idx="2"/>
          </p:cNvCxnSpPr>
          <p:nvPr/>
        </p:nvCxnSpPr>
        <p:spPr>
          <a:xfrm rot="16200000" flipH="1">
            <a:off x="9033411" y="3605663"/>
            <a:ext cx="12700" cy="2853858"/>
          </a:xfrm>
          <a:prstGeom prst="bentConnector3">
            <a:avLst>
              <a:gd name="adj1" fmla="val 5065976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4FD4FF1-C89E-4BFF-8065-6E15231D94F7}"/>
              </a:ext>
            </a:extLst>
          </p:cNvPr>
          <p:cNvCxnSpPr>
            <a:cxnSpLocks/>
            <a:stCxn id="4" idx="2"/>
            <a:endCxn id="59" idx="2"/>
          </p:cNvCxnSpPr>
          <p:nvPr/>
        </p:nvCxnSpPr>
        <p:spPr>
          <a:xfrm rot="5400000" flipH="1" flipV="1">
            <a:off x="7064834" y="2058722"/>
            <a:ext cx="421635" cy="6369375"/>
          </a:xfrm>
          <a:prstGeom prst="bentConnector3">
            <a:avLst>
              <a:gd name="adj1" fmla="val -15929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E1CD5FF-934D-4989-9ADB-6F73A63EE1F3}"/>
              </a:ext>
            </a:extLst>
          </p:cNvPr>
          <p:cNvSpPr txBox="1"/>
          <p:nvPr/>
        </p:nvSpPr>
        <p:spPr>
          <a:xfrm>
            <a:off x="8554961" y="5341125"/>
            <a:ext cx="10261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배변 훈련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20E817-E7D6-4E9A-9224-15701FF4A8EF}"/>
              </a:ext>
            </a:extLst>
          </p:cNvPr>
          <p:cNvSpPr txBox="1"/>
          <p:nvPr/>
        </p:nvSpPr>
        <p:spPr>
          <a:xfrm>
            <a:off x="5931922" y="6191676"/>
            <a:ext cx="28538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명령어 훈련</a:t>
            </a:r>
            <a:r>
              <a:rPr lang="en-US" altLang="ko-KR" sz="1300" dirty="0"/>
              <a:t>, </a:t>
            </a:r>
            <a:r>
              <a:rPr lang="ko-KR" altLang="en-US" sz="1300" dirty="0"/>
              <a:t>버튼 놀이</a:t>
            </a:r>
            <a:r>
              <a:rPr lang="en-US" altLang="ko-KR" sz="1300" dirty="0"/>
              <a:t>, </a:t>
            </a:r>
            <a:r>
              <a:rPr lang="ko-KR" altLang="en-US" sz="1300" dirty="0"/>
              <a:t>식사 제공</a:t>
            </a:r>
          </a:p>
        </p:txBody>
      </p:sp>
    </p:spTree>
    <p:extLst>
      <p:ext uri="{BB962C8B-B14F-4D97-AF65-F5344CB8AC3E}">
        <p14:creationId xmlns:p14="http://schemas.microsoft.com/office/powerpoint/2010/main" val="395363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59</Words>
  <Application>Microsoft Office PowerPoint</Application>
  <PresentationFormat>와이드스크린</PresentationFormat>
  <Paragraphs>23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황인건</dc:creator>
  <cp:lastModifiedBy>황인건</cp:lastModifiedBy>
  <cp:revision>11</cp:revision>
  <dcterms:created xsi:type="dcterms:W3CDTF">2019-04-04T04:02:01Z</dcterms:created>
  <dcterms:modified xsi:type="dcterms:W3CDTF">2019-05-15T11:07:26Z</dcterms:modified>
</cp:coreProperties>
</file>